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mp3>
</file>

<file path=ppt/media/media10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 panose="020B0604020202020204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 panose="020B0604020202020204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>
            <a:fillRect/>
          </a:stretch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>
            <a:fillRect/>
          </a:stretch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>
            <a:fillRect/>
          </a:stretch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>
            <a:fillRect/>
          </a:stretch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71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5" Type="http://schemas.openxmlformats.org/officeDocument/2006/relationships/image" Target="../media/image8.pn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5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5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smoke background"/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t="6438" b="8975"/>
          <a:stretch>
            <a:fillRect/>
          </a:stretch>
        </p:blipFill>
        <p:spPr>
          <a:xfrm>
            <a:off x="20" y="1"/>
            <a:ext cx="12191980" cy="68614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02716"/>
            <a:ext cx="6815669" cy="151553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IN THE NAME OF GOD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51832" y="2191106"/>
            <a:ext cx="6815669" cy="1320802"/>
          </a:xfrm>
        </p:spPr>
        <p:txBody>
          <a:bodyPr>
            <a:normAutofit/>
          </a:bodyPr>
          <a:lstStyle/>
          <a:p>
            <a:r>
              <a:rPr lang="en-US" sz="6000" dirty="0"/>
              <a:t>DARK WEB</a:t>
            </a:r>
            <a:endParaRPr lang="en-US" sz="2800" dirty="0"/>
          </a:p>
        </p:txBody>
      </p:sp>
      <p:pic>
        <p:nvPicPr>
          <p:cNvPr id="5" name="Picture 4" descr="Abstract smoke background"/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t="6438" b="8975"/>
          <a:stretch>
            <a:fillRect/>
          </a:stretch>
        </p:blipFill>
        <p:spPr>
          <a:xfrm>
            <a:off x="-43113" y="14377"/>
            <a:ext cx="12191980" cy="6818326"/>
          </a:xfrm>
          <a:prstGeom prst="rect">
            <a:avLst/>
          </a:prstGeom>
        </p:spPr>
      </p:pic>
      <p:pic>
        <p:nvPicPr>
          <p:cNvPr id="8" name="Picture 9" descr="Logo, company name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023" y="106619"/>
            <a:ext cx="2239993" cy="213027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095374" y="4238624"/>
            <a:ext cx="525821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r>
              <a:rPr lang="en-US" sz="3600" dirty="0" err="1"/>
              <a:t>Professer:Zahra</a:t>
            </a:r>
            <a:r>
              <a:rPr lang="en-US" sz="3600" dirty="0"/>
              <a:t> Sadat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3062" y="5250432"/>
            <a:ext cx="6956243" cy="11926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3600" dirty="0" err="1"/>
              <a:t>Presenter:Mohammad</a:t>
            </a:r>
            <a:r>
              <a:rPr lang="en-US" sz="3600" dirty="0"/>
              <a:t> Reza Gholami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445500" y="5588000"/>
            <a:ext cx="352425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3600" dirty="0"/>
              <a:t>December 20</a:t>
            </a:r>
          </a:p>
        </p:txBody>
      </p:sp>
      <p:pic>
        <p:nvPicPr>
          <p:cNvPr id="6" name="1">
            <a:hlinkClick r:id="" action="ppaction://media"/>
            <a:extLst>
              <a:ext uri="{FF2B5EF4-FFF2-40B4-BE49-F238E27FC236}">
                <a16:creationId xmlns:a16="http://schemas.microsoft.com/office/drawing/2014/main" id="{00022C7F-3C19-36E1-7774-18578543DF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523667" y="1581506"/>
            <a:ext cx="609600" cy="609600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17732" y="1099698"/>
            <a:ext cx="6372041" cy="2067571"/>
          </a:xfrm>
        </p:spPr>
        <p:txBody>
          <a:bodyPr/>
          <a:lstStyle/>
          <a:p>
            <a:r>
              <a:rPr lang="" altLang="en-US" sz="6000" dirty="0">
                <a:solidFill>
                  <a:srgbClr val="FFFF00"/>
                </a:solidFill>
              </a:rPr>
              <a:t>((Thank For Your Attention))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98422" y="3953854"/>
            <a:ext cx="3986353" cy="8168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4000">
                <a:solidFill>
                  <a:srgbClr val="FFFF00"/>
                </a:solidFill>
              </a:rPr>
              <a:t>((Good Luck))</a:t>
            </a:r>
            <a:endParaRPr lang="en-US" sz="4000" dirty="0">
              <a:solidFill>
                <a:srgbClr val="FFFF00"/>
              </a:solidFill>
            </a:endParaRPr>
          </a:p>
        </p:txBody>
      </p:sp>
      <p:pic>
        <p:nvPicPr>
          <p:cNvPr id="4" name="10">
            <a:hlinkClick r:id="" action="ppaction://media"/>
            <a:extLst>
              <a:ext uri="{FF2B5EF4-FFF2-40B4-BE49-F238E27FC236}">
                <a16:creationId xmlns:a16="http://schemas.microsoft.com/office/drawing/2014/main" id="{AC050572-71B5-81E3-1E1A-25EDE2C8DC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82470" y="1626704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((Subjects))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275" y="1707861"/>
            <a:ext cx="5869787" cy="2225783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altLang="en-US" sz="4400" dirty="0">
                <a:sym typeface="+mn-ea"/>
              </a:rPr>
              <a:t>1-What Is Dark Web</a:t>
            </a:r>
            <a:endParaRPr lang="en-US" sz="4400" dirty="0"/>
          </a:p>
          <a:p>
            <a:pPr>
              <a:buClr>
                <a:srgbClr val="8AD0D6"/>
              </a:buClr>
            </a:pPr>
            <a:r>
              <a:rPr lang="en-US" sz="3600" dirty="0"/>
              <a:t>2-How To Access It</a:t>
            </a:r>
          </a:p>
          <a:p>
            <a:pPr>
              <a:buClr>
                <a:srgbClr val="8AD0D6"/>
              </a:buClr>
            </a:pPr>
            <a:r>
              <a:rPr lang="en-US" sz="4400" dirty="0"/>
              <a:t>3-Content Of Dark Web</a:t>
            </a:r>
            <a:endParaRPr lang="en-US" sz="3600" dirty="0"/>
          </a:p>
          <a:p>
            <a:pPr marL="0" indent="0">
              <a:buClr>
                <a:srgbClr val="8AD0D6"/>
              </a:buClr>
              <a:buNone/>
            </a:pPr>
            <a:endParaRPr lang="en-US" sz="3600" dirty="0"/>
          </a:p>
          <a:p>
            <a:pPr>
              <a:buClr>
                <a:srgbClr val="8AD0D6"/>
              </a:buClr>
            </a:pP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5771884" y="5895341"/>
            <a:ext cx="101704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</a:rPr>
              <a:t>1/8</a:t>
            </a:r>
          </a:p>
        </p:txBody>
      </p:sp>
      <p:pic>
        <p:nvPicPr>
          <p:cNvPr id="5" name="2">
            <a:hlinkClick r:id="" action="ppaction://media"/>
            <a:extLst>
              <a:ext uri="{FF2B5EF4-FFF2-40B4-BE49-F238E27FC236}">
                <a16:creationId xmlns:a16="http://schemas.microsoft.com/office/drawing/2014/main" id="{F6FFD604-0306-526F-8BEA-E0CCD5D0DB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32661" y="1707861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((Part Of Internet))</a:t>
            </a:r>
          </a:p>
        </p:txBody>
      </p:sp>
      <p:pic>
        <p:nvPicPr>
          <p:cNvPr id="4" name="Picture 4" descr="Graphical user interface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556719" y="1333771"/>
            <a:ext cx="8299129" cy="4181385"/>
          </a:xfrm>
        </p:spPr>
      </p:pic>
      <p:sp>
        <p:nvSpPr>
          <p:cNvPr id="5" name="TextBox 4"/>
          <p:cNvSpPr txBox="1"/>
          <p:nvPr/>
        </p:nvSpPr>
        <p:spPr>
          <a:xfrm>
            <a:off x="5289618" y="5965039"/>
            <a:ext cx="108111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</a:rPr>
              <a:t>2/8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3" name="3">
            <a:hlinkClick r:id="" action="ppaction://media"/>
            <a:extLst>
              <a:ext uri="{FF2B5EF4-FFF2-40B4-BE49-F238E27FC236}">
                <a16:creationId xmlns:a16="http://schemas.microsoft.com/office/drawing/2014/main" id="{775C05EC-54F8-9827-C142-7018225A79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61656" y="1548448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359" y="284851"/>
            <a:ext cx="9404723" cy="1400530"/>
          </a:xfrm>
        </p:spPr>
        <p:txBody>
          <a:bodyPr/>
          <a:lstStyle/>
          <a:p>
            <a:r>
              <a:rPr lang="en-US" dirty="0"/>
              <a:t>((What Is Dark Web))</a:t>
            </a:r>
          </a:p>
        </p:txBody>
      </p:sp>
      <p:pic>
        <p:nvPicPr>
          <p:cNvPr id="4" name="Picture 4" descr="A picture containing text, green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841434" y="1409076"/>
            <a:ext cx="7772219" cy="4160447"/>
          </a:xfrm>
        </p:spPr>
      </p:pic>
      <p:sp>
        <p:nvSpPr>
          <p:cNvPr id="5" name="TextBox 4"/>
          <p:cNvSpPr txBox="1"/>
          <p:nvPr/>
        </p:nvSpPr>
        <p:spPr>
          <a:xfrm>
            <a:off x="7073347" y="6294783"/>
            <a:ext cx="16565" cy="662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157721" y="5993483"/>
            <a:ext cx="89952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</a:rPr>
              <a:t>3/8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3" name="4">
            <a:hlinkClick r:id="" action="ppaction://media"/>
            <a:extLst>
              <a:ext uri="{FF2B5EF4-FFF2-40B4-BE49-F238E27FC236}">
                <a16:creationId xmlns:a16="http://schemas.microsoft.com/office/drawing/2014/main" id="{5353E097-521F-4733-2EFD-399F13BAAD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535478" y="1409076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7435" y="191770"/>
            <a:ext cx="6991985" cy="1400810"/>
          </a:xfrm>
        </p:spPr>
        <p:txBody>
          <a:bodyPr/>
          <a:lstStyle/>
          <a:p>
            <a:r>
              <a:rPr lang="en-US" altLang="en-US" dirty="0">
                <a:sym typeface="+mn-ea"/>
              </a:rPr>
              <a:t>((How To Access It)) </a:t>
            </a:r>
          </a:p>
        </p:txBody>
      </p:sp>
      <p:pic>
        <p:nvPicPr>
          <p:cNvPr id="4" name="Picture 4" descr="Background pattern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265407" y="1592843"/>
            <a:ext cx="8924277" cy="4195481"/>
          </a:xfrm>
        </p:spPr>
      </p:pic>
      <p:sp>
        <p:nvSpPr>
          <p:cNvPr id="5" name="TextBox 4"/>
          <p:cNvSpPr txBox="1"/>
          <p:nvPr/>
        </p:nvSpPr>
        <p:spPr>
          <a:xfrm>
            <a:off x="5521843" y="6080371"/>
            <a:ext cx="105048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</a:rPr>
              <a:t>4/8</a:t>
            </a:r>
          </a:p>
        </p:txBody>
      </p:sp>
      <p:pic>
        <p:nvPicPr>
          <p:cNvPr id="3" name="5">
            <a:hlinkClick r:id="" action="ppaction://media"/>
            <a:extLst>
              <a:ext uri="{FF2B5EF4-FFF2-40B4-BE49-F238E27FC236}">
                <a16:creationId xmlns:a16="http://schemas.microsoft.com/office/drawing/2014/main" id="{88BCE4F1-13BB-7EE7-FC28-B73F02FCC0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27413" y="1388166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9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((Drugs And Medicine))</a:t>
            </a:r>
          </a:p>
        </p:txBody>
      </p:sp>
      <p:pic>
        <p:nvPicPr>
          <p:cNvPr id="4" name="Picture 4" descr="A picture containing bag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580485" y="2330574"/>
            <a:ext cx="8322873" cy="3381375"/>
          </a:xfrm>
        </p:spPr>
      </p:pic>
      <p:sp>
        <p:nvSpPr>
          <p:cNvPr id="5" name="TextBox 4"/>
          <p:cNvSpPr txBox="1"/>
          <p:nvPr/>
        </p:nvSpPr>
        <p:spPr>
          <a:xfrm>
            <a:off x="5125828" y="6175374"/>
            <a:ext cx="92853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</a:rPr>
              <a:t>5/8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3" name="6">
            <a:hlinkClick r:id="" action="ppaction://media"/>
            <a:extLst>
              <a:ext uri="{FF2B5EF4-FFF2-40B4-BE49-F238E27FC236}">
                <a16:creationId xmlns:a16="http://schemas.microsoft.com/office/drawing/2014/main" id="{8D66AFBE-2662-911B-3AE0-57C3E10F26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82470" y="1548448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((Red Room))</a:t>
            </a:r>
            <a:br>
              <a:rPr lang="en-US" dirty="0"/>
            </a:br>
            <a:endParaRPr lang="" altLang="en-US" dirty="0"/>
          </a:p>
        </p:txBody>
      </p:sp>
      <p:pic>
        <p:nvPicPr>
          <p:cNvPr id="4" name="Picture 4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440667" y="2014453"/>
            <a:ext cx="8602512" cy="3438525"/>
          </a:xfrm>
        </p:spPr>
      </p:pic>
      <p:sp>
        <p:nvSpPr>
          <p:cNvPr id="5" name="TextBox 4"/>
          <p:cNvSpPr txBox="1"/>
          <p:nvPr/>
        </p:nvSpPr>
        <p:spPr>
          <a:xfrm>
            <a:off x="7905749" y="4064000"/>
            <a:ext cx="1508125" cy="952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921250" y="6159500"/>
            <a:ext cx="93213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</a:rPr>
              <a:t>6/8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3" name="7">
            <a:hlinkClick r:id="" action="ppaction://media"/>
            <a:extLst>
              <a:ext uri="{FF2B5EF4-FFF2-40B4-BE49-F238E27FC236}">
                <a16:creationId xmlns:a16="http://schemas.microsoft.com/office/drawing/2014/main" id="{2DE7B98C-3609-F5D8-5173-ED7D2CBA0E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46533" y="1548448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((Bitcoin))</a:t>
            </a:r>
          </a:p>
        </p:txBody>
      </p:sp>
      <p:pic>
        <p:nvPicPr>
          <p:cNvPr id="4" name="Picture 4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228489" y="1578465"/>
            <a:ext cx="8811205" cy="4195481"/>
          </a:xfrm>
        </p:spPr>
      </p:pic>
      <p:sp>
        <p:nvSpPr>
          <p:cNvPr id="5" name="TextBox 4"/>
          <p:cNvSpPr txBox="1"/>
          <p:nvPr/>
        </p:nvSpPr>
        <p:spPr>
          <a:xfrm>
            <a:off x="5348676" y="6075333"/>
            <a:ext cx="106422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</a:rPr>
              <a:t>7/8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3" name="8">
            <a:hlinkClick r:id="" action="ppaction://media"/>
            <a:extLst>
              <a:ext uri="{FF2B5EF4-FFF2-40B4-BE49-F238E27FC236}">
                <a16:creationId xmlns:a16="http://schemas.microsoft.com/office/drawing/2014/main" id="{869EFC08-0392-F396-C685-EB34DE8838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82470" y="1401418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((</a:t>
            </a:r>
            <a:r>
              <a:rPr lang="en-US" dirty="0" err="1"/>
              <a:t>منابع</a:t>
            </a:r>
            <a:r>
              <a:rPr lang="en-US" dirty="0"/>
              <a:t>))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/>
              <a:t>1-Wikipedia.com</a:t>
            </a:r>
          </a:p>
          <a:p>
            <a:pPr>
              <a:buClr>
                <a:srgbClr val="8AD0D6"/>
              </a:buClr>
            </a:pPr>
            <a:r>
              <a:rPr lang="en-US" sz="3600" dirty="0"/>
              <a:t>2-Zoomit.ir</a:t>
            </a:r>
          </a:p>
          <a:p>
            <a:pPr>
              <a:buClr>
                <a:srgbClr val="8AD0D6"/>
              </a:buClr>
            </a:pPr>
            <a:r>
              <a:rPr lang="en-US" sz="3600" dirty="0"/>
              <a:t>3-Icfied.ir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600280" y="6096599"/>
            <a:ext cx="100252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</a:rPr>
              <a:t>8/8</a:t>
            </a:r>
          </a:p>
        </p:txBody>
      </p:sp>
      <p:pic>
        <p:nvPicPr>
          <p:cNvPr id="5" name="9">
            <a:hlinkClick r:id="" action="ppaction://media"/>
            <a:extLst>
              <a:ext uri="{FF2B5EF4-FFF2-40B4-BE49-F238E27FC236}">
                <a16:creationId xmlns:a16="http://schemas.microsoft.com/office/drawing/2014/main" id="{1E5FFDC9-902D-43C0-C909-A3CA160CA3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79088" y="1548448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7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</TotalTime>
  <Words>93</Words>
  <Application>Microsoft Office PowerPoint</Application>
  <PresentationFormat>Widescreen</PresentationFormat>
  <Paragraphs>29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</vt:lpstr>
      <vt:lpstr>IN THE NAME OF GOD</vt:lpstr>
      <vt:lpstr>((Subjects))</vt:lpstr>
      <vt:lpstr>((Part Of Internet))</vt:lpstr>
      <vt:lpstr>((What Is Dark Web))</vt:lpstr>
      <vt:lpstr>((How To Access It)) </vt:lpstr>
      <vt:lpstr>((Drugs And Medicine))</vt:lpstr>
      <vt:lpstr>((Red Room)) </vt:lpstr>
      <vt:lpstr>((Bitcoin))</vt:lpstr>
      <vt:lpstr>((منابع))</vt:lpstr>
      <vt:lpstr>((Thank For Your Attention))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</dc:creator>
  <cp:lastModifiedBy>asus</cp:lastModifiedBy>
  <cp:revision>344</cp:revision>
  <dcterms:created xsi:type="dcterms:W3CDTF">2022-12-15T12:42:00Z</dcterms:created>
  <dcterms:modified xsi:type="dcterms:W3CDTF">2023-12-20T17:45:20Z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1033-11.2.0.9629</vt:lpwstr>
  </property>
</Properties>
</file>

<file path=docProps/thumbnail.jpeg>
</file>